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9" r:id="rId22"/>
    <p:sldId id="286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>
        <p:scale>
          <a:sx n="66" d="100"/>
          <a:sy n="66" d="100"/>
        </p:scale>
        <p:origin x="900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1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93248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상세페이지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　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＞홈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 홈페이지 개발자들의　대한 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71029"/>
              </p:ext>
            </p:extLst>
          </p:nvPr>
        </p:nvGraphicFramePr>
        <p:xfrm>
          <a:off x="3590608" y="3152905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상세구조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7861"/>
              </p:ext>
            </p:extLst>
          </p:nvPr>
        </p:nvGraphicFramePr>
        <p:xfrm>
          <a:off x="3591213" y="3151662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5899845"/>
            <a:ext cx="6436438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다음페이지로 이동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u="sng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UI-M-0000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UI-C-0000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UI-E-0000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UI-G-0000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UI-P-0000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 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5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17~20P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A7B535D-1163-652D-9359-D0A57FB7F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32" y="215154"/>
            <a:ext cx="1292724" cy="126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0BB23-701B-4167-9FB8-48B14E2A0310}"/>
              </a:ext>
            </a:extLst>
          </p:cNvPr>
          <p:cNvSpPr txBox="1"/>
          <p:nvPr/>
        </p:nvSpPr>
        <p:spPr>
          <a:xfrm>
            <a:off x="1823110" y="5013364"/>
            <a:ext cx="185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Description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F118A5-1C31-41E3-A28F-128D8E1B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71" y="4941520"/>
            <a:ext cx="14118979" cy="834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AFDA8-795C-4529-BDE1-205D7B9513F2}"/>
              </a:ext>
            </a:extLst>
          </p:cNvPr>
          <p:cNvSpPr txBox="1"/>
          <p:nvPr/>
        </p:nvSpPr>
        <p:spPr>
          <a:xfrm>
            <a:off x="1823110" y="5688776"/>
            <a:ext cx="408477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1.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키워드 검색 엔진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2.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키워드 관련 상품목록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3.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구매페이지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AE559-DB60-4854-8B1B-C85E0DB26FB1}"/>
              </a:ext>
            </a:extLst>
          </p:cNvPr>
          <p:cNvSpPr txBox="1"/>
          <p:nvPr/>
        </p:nvSpPr>
        <p:spPr>
          <a:xfrm>
            <a:off x="1823110" y="917388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Caution!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86-6746-4F61-B372-93D8E812405F}"/>
              </a:ext>
            </a:extLst>
          </p:cNvPr>
          <p:cNvSpPr txBox="1"/>
          <p:nvPr/>
        </p:nvSpPr>
        <p:spPr>
          <a:xfrm>
            <a:off x="1823110" y="9765731"/>
            <a:ext cx="4357283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비회원은 구매 페이지 이동 불가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→ 안내창과 함께 회원가입 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B17CF-A461-466F-A165-E0B54E7A009A}"/>
              </a:ext>
            </a:extLst>
          </p:cNvPr>
          <p:cNvSpPr/>
          <p:nvPr/>
        </p:nvSpPr>
        <p:spPr>
          <a:xfrm>
            <a:off x="19012930" y="6288704"/>
            <a:ext cx="2608820" cy="481963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F434D0-D194-4FCB-9140-A59FBBD0897F}"/>
              </a:ext>
            </a:extLst>
          </p:cNvPr>
          <p:cNvCxnSpPr>
            <a:cxnSpLocks/>
          </p:cNvCxnSpPr>
          <p:nvPr/>
        </p:nvCxnSpPr>
        <p:spPr>
          <a:xfrm>
            <a:off x="21621750" y="6529685"/>
            <a:ext cx="4644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D73A78-DDF8-4E18-AFDD-CCF5B3770FDB}"/>
              </a:ext>
            </a:extLst>
          </p:cNvPr>
          <p:cNvSpPr txBox="1"/>
          <p:nvPr/>
        </p:nvSpPr>
        <p:spPr>
          <a:xfrm>
            <a:off x="22167315" y="6329630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3C8409-6A20-4264-A389-D5C25E30B1F9}"/>
              </a:ext>
            </a:extLst>
          </p:cNvPr>
          <p:cNvSpPr/>
          <p:nvPr/>
        </p:nvSpPr>
        <p:spPr>
          <a:xfrm>
            <a:off x="12749824" y="9100350"/>
            <a:ext cx="773567" cy="473644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A31A61-F44A-4F4B-BE4F-ADFE272EA8B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2314633" y="9337172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2FE2C9-9F91-4E5F-8F73-3A0B2063510A}"/>
              </a:ext>
            </a:extLst>
          </p:cNvPr>
          <p:cNvSpPr txBox="1"/>
          <p:nvPr/>
        </p:nvSpPr>
        <p:spPr>
          <a:xfrm>
            <a:off x="11842023" y="9173884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F46232-3363-42BE-9C05-BA573CA30BEA}"/>
              </a:ext>
            </a:extLst>
          </p:cNvPr>
          <p:cNvSpPr/>
          <p:nvPr/>
        </p:nvSpPr>
        <p:spPr>
          <a:xfrm>
            <a:off x="12698971" y="7975122"/>
            <a:ext cx="1227513" cy="344260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C1A086-375E-4D70-A028-A9D44B36923E}"/>
              </a:ext>
            </a:extLst>
          </p:cNvPr>
          <p:cNvCxnSpPr>
            <a:cxnSpLocks/>
          </p:cNvCxnSpPr>
          <p:nvPr/>
        </p:nvCxnSpPr>
        <p:spPr>
          <a:xfrm flipH="1">
            <a:off x="12361449" y="7964294"/>
            <a:ext cx="17086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2FE464-2F36-46C6-BCB2-6379C5145502}"/>
              </a:ext>
            </a:extLst>
          </p:cNvPr>
          <p:cNvSpPr txBox="1"/>
          <p:nvPr/>
        </p:nvSpPr>
        <p:spPr>
          <a:xfrm>
            <a:off x="11842023" y="7975122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E8E20-0F2C-4A86-EC26-3EA81287869B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7E69DD-2F2D-1A6A-A94F-38C39A878DA1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ECD31-BFCA-9F57-77CC-C14D89FE604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CEF9B6-61AA-FE54-835B-2DF29D64F5E9}"/>
              </a:ext>
            </a:extLst>
          </p:cNvPr>
          <p:cNvCxnSpPr>
            <a:cxnSpLocks/>
          </p:cNvCxnSpPr>
          <p:nvPr/>
        </p:nvCxnSpPr>
        <p:spPr>
          <a:xfrm flipH="1">
            <a:off x="12279693" y="8136743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2024633-9499-B358-5AB2-749A27F4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8569"/>
              </p:ext>
            </p:extLst>
          </p:nvPr>
        </p:nvGraphicFramePr>
        <p:xfrm>
          <a:off x="3557657" y="3132508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998D2-BB3A-5E80-F0E3-BE194BBB7089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42831"/>
              </p:ext>
            </p:extLst>
          </p:nvPr>
        </p:nvGraphicFramePr>
        <p:xfrm>
          <a:off x="3417357" y="3267116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01" y="5155633"/>
            <a:ext cx="12201660" cy="987472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8244997" y="7006141"/>
            <a:ext cx="825500" cy="302284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9073673" y="8237438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9073673" y="849853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2713137" y="116427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276475" y="11788775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10194447" y="8505626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9070497" y="7227883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899173" y="8305657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446735" y="7073995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10194447" y="8051056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509250" y="8351739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1864343" y="11373246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10034109" y="14646294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732609" y="14287500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10607676" y="13902169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286137" y="6135198"/>
            <a:ext cx="37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Public 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미리보기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(sample)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띄어 주는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 Ubiquitous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홈페이지 메인 화면이 뜨는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Contact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문의하기 페이지로 이동하는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리뷰로 페이지 내에서 이동함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고객센터로 페이지 내에서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286137" y="11320595"/>
            <a:ext cx="344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286137" y="11995130"/>
            <a:ext cx="247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UI-M-0001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543531"/>
            <a:ext cx="2195169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200" dirty="0">
                <a:solidFill>
                  <a:schemeClr val="bg1"/>
                </a:solidFill>
              </a:rPr>
              <a:t>, 1</a:t>
            </a:r>
            <a:r>
              <a:rPr lang="ko-KR" altLang="en-US" sz="32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프로젝트명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또는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항상 존재하는</a:t>
            </a:r>
            <a:r>
              <a:rPr lang="en-US" altLang="ko-KR" sz="3200" dirty="0">
                <a:solidFill>
                  <a:schemeClr val="bg1"/>
                </a:solidFill>
              </a:rPr>
              <a:t>＂</a:t>
            </a:r>
            <a:r>
              <a:rPr lang="ko-KR" altLang="en-US" sz="32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이처럼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로 정했다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　　　　　　　　　　 　　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9397331"/>
            <a:ext cx="2195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200" dirty="0" err="1">
                <a:solidFill>
                  <a:schemeClr val="bg1"/>
                </a:solidFill>
              </a:rPr>
              <a:t>맞추</a:t>
            </a:r>
            <a:r>
              <a:rPr lang="ko-KR" altLang="en-US" sz="32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92356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Writer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다이어그램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구매하기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History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2025-07-14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월요일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7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62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1705</Words>
  <Application>Microsoft Office PowerPoint</Application>
  <PresentationFormat>사용자 지정</PresentationFormat>
  <Paragraphs>570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Malgun Gothic</vt:lpstr>
      <vt:lpstr>Malgun Gothic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 bo geum</cp:lastModifiedBy>
  <cp:revision>47</cp:revision>
  <dcterms:created xsi:type="dcterms:W3CDTF">2025-07-10T04:24:41Z</dcterms:created>
  <dcterms:modified xsi:type="dcterms:W3CDTF">2025-07-14T13:31:20Z</dcterms:modified>
</cp:coreProperties>
</file>